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83893705d744ad" /><Relationship Type="http://schemas.openxmlformats.org/officeDocument/2006/relationships/extended-properties" Target="/docProps/app.xml" Id="R683950e215964129" /><Relationship Type="http://schemas.openxmlformats.org/officeDocument/2006/relationships/officeDocument" Target="/ppt/presentation.xml" Id="R1d879265116841c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92185bdfd54849"/>
  </p:sldMasterIdLst>
  <p:notesMasterIdLst>
    <p:notesMasterId xmlns:r="http://schemas.openxmlformats.org/officeDocument/2006/relationships" r:id="R481a75e48c2b43e7"/>
  </p:notesMasterIdLst>
  <p:sldIdLst>
    <p:sldId xmlns:r="http://schemas.openxmlformats.org/officeDocument/2006/relationships" id="256" r:id="R954d68d568094343"/>
    <p:sldId xmlns:r="http://schemas.openxmlformats.org/officeDocument/2006/relationships" id="257" r:id="Rf9f6c7479c784dae"/>
  </p:sldIdLst>
  <p:sldSz cx="3240000" cy="198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892c1caad79476e" /><Relationship Type="http://schemas.openxmlformats.org/officeDocument/2006/relationships/slideMaster" Target="/ppt/slideMasters/slideMaster1.xml" Id="Re492185bdfd54849" /><Relationship Type="http://schemas.openxmlformats.org/officeDocument/2006/relationships/notesMaster" Target="/ppt/notesMasters/notesMaster1.xml" Id="R481a75e48c2b43e7" /><Relationship Type="http://schemas.openxmlformats.org/officeDocument/2006/relationships/presProps" Target="/ppt/presProps.xml" Id="R37cc198bffd14bbd" /><Relationship Type="http://schemas.openxmlformats.org/officeDocument/2006/relationships/tableStyles" Target="/ppt/tableStyles.xml" Id="R858b77ecbbc44879" /><Relationship Type="http://schemas.openxmlformats.org/officeDocument/2006/relationships/slide" Target="/ppt/slides/slide1.xml" Id="R954d68d568094343" /><Relationship Type="http://schemas.openxmlformats.org/officeDocument/2006/relationships/slide" Target="/ppt/slides/slide2.xml" Id="Rf9f6c7479c784d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c004ae56fe40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29670c07ca431e" /><Relationship Type="http://schemas.openxmlformats.org/officeDocument/2006/relationships/notesMaster" Target="/ppt/notesMasters/notesMaster1.xml" Id="R97bdd4a494fa48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35f79725d74730" /><Relationship Type="http://schemas.openxmlformats.org/officeDocument/2006/relationships/notesMaster" Target="/ppt/notesMasters/notesMaster1.xml" Id="R9b696d53f4ca4f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Cercanía editorial. Tamaño final 90 × 55 mm, sin sangrado añadido. Textos y fondos editables; nuevo símbolo SVG independiente. Fotografía y sello Ekolurra conservados de la tarjeta original. Fuente: Tarjetas/05_cercania_editorial y Logotipo Calidad.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Cercanía editorial. Tamaño final 90 × 55 mm, sin sangrado añadido. Textos y fondos editables; nuevo símbolo SVG independiente. Fotografía y sello Ekolurra conservados de la tarjeta original. Fuente: Tarjetas/05_cercania_editorial y Logotipo Calidad.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3da914805441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be2d893d3a4d2f" /><Relationship Type="http://schemas.openxmlformats.org/officeDocument/2006/relationships/slideLayout" Target="/ppt/slideLayouts/slideLayout1.xml" Id="R24c11133245940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c11133245940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142f5ca411405b" /><Relationship Type="http://schemas.openxmlformats.org/officeDocument/2006/relationships/image" Target="/ppt/media/image.png" Id="R841a87ce5c1a4c43" /><Relationship Type="http://schemas.openxmlformats.org/officeDocument/2006/relationships/image" Target="/ppt/media/image2.png" Id="Rcb8a4e5766104261" /><Relationship Type="http://schemas.openxmlformats.org/officeDocument/2006/relationships/image" Target="/ppt/media/image.svg" Id="R40abefe69ea94beb" /><Relationship Type="http://schemas.openxmlformats.org/officeDocument/2006/relationships/notesSlide" Target="/ppt/notesSlides/notesSlide1.xml" Id="R8dd9a47a7e6544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f868a356f41f9" /><Relationship Type="http://schemas.openxmlformats.org/officeDocument/2006/relationships/image" Target="/ppt/media/image3.png" Id="R2959285582e74f4d" /><Relationship Type="http://schemas.openxmlformats.org/officeDocument/2006/relationships/image" Target="/ppt/media/image4.png" Id="R85d4202f6f39433b" /><Relationship Type="http://schemas.openxmlformats.org/officeDocument/2006/relationships/image" Target="/ppt/media/image2.svg" Id="R0d2ffa902f034477" /><Relationship Type="http://schemas.openxmlformats.org/officeDocument/2006/relationships/notesSlide" Target="/ppt/notesSlides/notesSlide2.xml" Id="R3b4fbfe746b6440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ackground">
            <a:extLst xmlns:a="http://schemas.openxmlformats.org/drawingml/2006/main">
              <a:ext uri="{FF2B5EF4-FFF2-40B4-BE49-F238E27FC236}">
                <a16:creationId xmlns:a16="http://schemas.microsoft.com/office/drawing/2014/main" id="{3A1E7A42-7F76-49BC-8960-EE847A0D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40000" cy="198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F28"/>
          </a:solidFill>
          <a:ln xmlns:a="http://schemas.openxmlformats.org/drawingml/2006/main" w="0">
            <a:noFill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1a87ce5c1a4c43"/>
          <a:srcRect xmlns:a="http://schemas.openxmlformats.org/drawingml/2006/main" l="25917" t="0" r="259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45480" y="0"/>
            <a:ext cx="1694520" cy="1980000"/>
          </a:xfrm>
          <a:prstGeom xmlns:a="http://schemas.openxmlformats.org/drawingml/2006/main" prst="rect">
            <a:avLst/>
          </a:prstGeom>
        </p:spPr>
      </p:pic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8C7FEAAD-0A08-4AF4-8330-4D00D887F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5480" y="0"/>
            <a:ext cx="13335" cy="198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843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8a4e5766104261">
            <a:extLst>
              <a:ext uri="{96DAC541-7B7A-43D3-8B79-37D633B846F1}">
                <asvg:svgBlip xmlns:asvg="http://schemas.microsoft.com/office/drawing/2016/SVG/main" r:embed="R40abefe69ea94be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400050" y="123825"/>
            <a:ext cx="742950" cy="838200"/>
          </a:xfrm>
          <a:prstGeom xmlns:a="http://schemas.openxmlformats.org/drawingml/2006/main" prst="rect">
            <a:avLst/>
          </a:prstGeom>
        </p:spPr>
      </p:pic>
      <p:sp>
        <p:nvSpPr>
          <p:cNvPr id="5" name="brand">
            <a:extLst xmlns:a="http://schemas.openxmlformats.org/drawingml/2006/main">
              <a:ext uri="{FF2B5EF4-FFF2-40B4-BE49-F238E27FC236}">
                <a16:creationId xmlns:a16="http://schemas.microsoft.com/office/drawing/2014/main" id="{64AF132F-5973-403E-9A6A-49CEE5B1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" y="1047750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Nunito Sans"/>
                <a:ea typeface="Nunito Sans"/>
                <a:cs typeface="Nunito Sans"/>
              </a:defRPr>
            </a:pPr>
            <a:r>
              <a:rPr sz="1050" b="1">
                <a:solidFill>
                  <a:srgbClr val="FFFFFF"/>
                </a:solidFill>
                <a:latin typeface="Nunito Sans"/>
                <a:ea typeface="Nunito Sans"/>
                <a:cs typeface="Nunito Sans"/>
              </a:rPr>
              <a:t>La Huerta de Mar</a:t>
            </a:r>
          </a:p>
        </p:txBody>
      </p:sp>
      <p:sp>
        <p:nvSpPr>
          <p:cNvPr id="6" name="descriptor">
            <a:extLst xmlns:a="http://schemas.openxmlformats.org/drawingml/2006/main">
              <a:ext uri="{FF2B5EF4-FFF2-40B4-BE49-F238E27FC236}">
                <a16:creationId xmlns:a16="http://schemas.microsoft.com/office/drawing/2014/main" id="{F7524A9A-3ED7-437D-BB72-17AE1A55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" y="1238250"/>
            <a:ext cx="13525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518" b="0">
                <a:solidFill>
                  <a:srgbClr val="F7F3EB"/>
                </a:solidFill>
                <a:latin typeface="Nunito Sans"/>
                <a:ea typeface="Nunito Sans"/>
                <a:cs typeface="Nunito Sans"/>
              </a:defRPr>
            </a:pPr>
            <a:r>
              <a:rPr sz="518" b="0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Finca Agroecológica Logorri</a:t>
            </a:r>
          </a:p>
        </p:txBody>
      </p:sp>
      <p:sp>
        <p:nvSpPr>
          <p:cNvPr id="7" name="origin">
            <a:extLst xmlns:a="http://schemas.openxmlformats.org/drawingml/2006/main">
              <a:ext uri="{FF2B5EF4-FFF2-40B4-BE49-F238E27FC236}">
                <a16:creationId xmlns:a16="http://schemas.microsoft.com/office/drawing/2014/main" id="{01C9AB40-4B19-4C09-BB6B-9B6B22B4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" y="1495425"/>
            <a:ext cx="1266825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23" b="1">
                <a:solidFill>
                  <a:srgbClr val="D4A843"/>
                </a:solidFill>
                <a:latin typeface="Nunito Sans"/>
                <a:ea typeface="Nunito Sans"/>
                <a:cs typeface="Nunito Sans"/>
              </a:defRPr>
            </a:pPr>
            <a:r>
              <a:rPr sz="623" b="1">
                <a:solidFill>
                  <a:srgbClr val="D4A843"/>
                </a:solidFill>
                <a:latin typeface="Nunito Sans"/>
                <a:ea typeface="Nunito Sans"/>
                <a:cs typeface="Nunito Sans"/>
              </a:rPr>
              <a:t>MURGIA · ARABA</a:t>
            </a:r>
          </a:p>
        </p:txBody>
      </p:sp>
      <p:sp>
        <p:nvSpPr>
          <p:cNvPr id="8" name="claim">
            <a:extLst xmlns:a="http://schemas.openxmlformats.org/drawingml/2006/main">
              <a:ext uri="{FF2B5EF4-FFF2-40B4-BE49-F238E27FC236}">
                <a16:creationId xmlns:a16="http://schemas.microsoft.com/office/drawing/2014/main" id="{C2AD6699-DD01-465E-81E7-4C0DDC07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" y="1657350"/>
            <a:ext cx="12763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10" b="0">
                <a:solidFill>
                  <a:srgbClr val="F7F3EB"/>
                </a:solidFill>
                <a:latin typeface="Nunito Sans"/>
                <a:ea typeface="Nunito Sans"/>
                <a:cs typeface="Nunito Sans"/>
              </a:defRPr>
            </a:pPr>
            <a:r>
              <a:rPr sz="810" b="0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Del huerto vivo</a:t>
            </a:r>
          </a:p>
          <a:p xmlns:a="http://schemas.openxmlformats.org/drawingml/2006/main">
            <a:pPr algn="l">
              <a:defRPr sz="810" b="0">
                <a:solidFill>
                  <a:srgbClr val="F7F3EB"/>
                </a:solidFill>
                <a:latin typeface="Nunito Sans"/>
                <a:ea typeface="Nunito Sans"/>
                <a:cs typeface="Nunito Sans"/>
              </a:defRPr>
            </a:pPr>
            <a:r>
              <a:rPr sz="810" b="0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a tu mesa.</a:t>
            </a:r>
          </a:p>
        </p:txBody>
      </p:sp>
      <p:sp>
        <p:nvSpPr>
          <p:cNvPr id="9" name="accent">
            <a:extLst xmlns:a="http://schemas.openxmlformats.org/drawingml/2006/main">
              <a:ext uri="{FF2B5EF4-FFF2-40B4-BE49-F238E27FC236}">
                <a16:creationId xmlns:a16="http://schemas.microsoft.com/office/drawing/2014/main" id="{2D61710C-36E1-4D99-BEF8-D76A5CC9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" y="1933575"/>
            <a:ext cx="257175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3E3A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42636512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background">
            <a:extLst xmlns:a="http://schemas.openxmlformats.org/drawingml/2006/main">
              <a:ext uri="{FF2B5EF4-FFF2-40B4-BE49-F238E27FC236}">
                <a16:creationId xmlns:a16="http://schemas.microsoft.com/office/drawing/2014/main" id="{8C3D1557-5962-41D4-95FA-27A88175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40000" cy="198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B"/>
          </a:solidFill>
          <a:ln xmlns:a="http://schemas.openxmlformats.org/drawingml/2006/main" w="0">
            <a:noFill/>
          </a:ln>
        </p:spPr>
      </p:sp>
      <p:sp>
        <p:nvSpPr>
          <p:cNvPr id="2" name="contact-panel">
            <a:extLst xmlns:a="http://schemas.openxmlformats.org/drawingml/2006/main">
              <a:ext uri="{FF2B5EF4-FFF2-40B4-BE49-F238E27FC236}">
                <a16:creationId xmlns:a16="http://schemas.microsoft.com/office/drawing/2014/main" id="{26BCFE77-142D-41DD-B3C5-1A21C2BE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0"/>
            <a:ext cx="1125450" cy="198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F28"/>
          </a:solidFill>
          <a:ln xmlns:a="http://schemas.openxmlformats.org/drawingml/2006/main" w="0">
            <a:noFill/>
          </a:ln>
        </p:spPr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729B8B80-FFD6-463B-B662-30B8B7D7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0"/>
            <a:ext cx="13335" cy="198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843"/>
          </a:solidFill>
          <a:ln xmlns:a="http://schemas.openxmlformats.org/drawingml/2006/main" w="0">
            <a:noFill/>
          </a:ln>
        </p:spPr>
      </p:sp>
      <p:sp>
        <p:nvSpPr>
          <p:cNvPr id="4" name="eyebrow">
            <a:extLst xmlns:a="http://schemas.openxmlformats.org/drawingml/2006/main">
              <a:ext uri="{FF2B5EF4-FFF2-40B4-BE49-F238E27FC236}">
                <a16:creationId xmlns:a16="http://schemas.microsoft.com/office/drawing/2014/main" id="{FD48CEB7-4042-4899-8F12-996DF0AD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" y="200025"/>
            <a:ext cx="18859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548" b="1">
                <a:solidFill>
                  <a:srgbClr val="8B3E3A"/>
                </a:solidFill>
                <a:latin typeface="Nunito Sans"/>
                <a:ea typeface="Nunito Sans"/>
                <a:cs typeface="Nunito Sans"/>
              </a:defRPr>
            </a:pPr>
            <a:r>
              <a:rPr sz="548" b="1">
                <a:solidFill>
                  <a:srgbClr val="8B3E3A"/>
                </a:solidFill>
                <a:latin typeface="Nunito Sans"/>
                <a:ea typeface="Nunito Sans"/>
                <a:cs typeface="Nunito Sans"/>
              </a:rPr>
              <a:t>CESTAS ABIERTAS DE TEMPORADA</a:t>
            </a:r>
          </a:p>
        </p:txBody>
      </p:sp>
      <p:sp>
        <p:nvSpPr>
          <p:cNvPr id="5" name="headline">
            <a:extLst xmlns:a="http://schemas.openxmlformats.org/drawingml/2006/main">
              <a:ext uri="{FF2B5EF4-FFF2-40B4-BE49-F238E27FC236}">
                <a16:creationId xmlns:a16="http://schemas.microsoft.com/office/drawing/2014/main" id="{0656C95E-2092-4E38-98D4-08FD37F2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" y="409575"/>
            <a:ext cx="190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54F28"/>
                </a:solidFill>
                <a:latin typeface="Nunito Sans"/>
                <a:ea typeface="Nunito Sans"/>
                <a:cs typeface="Nunito Sans"/>
              </a:defRPr>
            </a:pPr>
            <a:r>
              <a:rPr sz="1125" b="1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Cultivamos en Murgia.</a:t>
            </a:r>
          </a:p>
          <a:p xmlns:a="http://schemas.openxmlformats.org/drawingml/2006/main">
            <a:pPr algn="l">
              <a:defRPr sz="1125" b="1">
                <a:solidFill>
                  <a:srgbClr val="354F28"/>
                </a:solidFill>
                <a:latin typeface="Nunito Sans"/>
                <a:ea typeface="Nunito Sans"/>
                <a:cs typeface="Nunito Sans"/>
              </a:defRPr>
            </a:pPr>
            <a:r>
              <a:rPr sz="1125" b="1">
                <a:solidFill>
                  <a:srgbClr val="354F28"/>
                </a:solidFill>
                <a:latin typeface="Nunito Sans"/>
                <a:ea typeface="Nunito Sans"/>
                <a:cs typeface="Nunito Sans"/>
              </a:rPr>
              <a:t>Repartimos en Gasteiz.</a:t>
            </a:r>
          </a:p>
        </p:txBody>
      </p:sp>
      <p:sp>
        <p:nvSpPr>
          <p:cNvPr id="6" name="accent">
            <a:extLst xmlns:a="http://schemas.openxmlformats.org/drawingml/2006/main">
              <a:ext uri="{FF2B5EF4-FFF2-40B4-BE49-F238E27FC236}">
                <a16:creationId xmlns:a16="http://schemas.microsoft.com/office/drawing/2014/main" id="{91545683-996C-4156-8639-B981C4BE7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" y="838200"/>
            <a:ext cx="2667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A843"/>
          </a:solidFill>
          <a:ln xmlns:a="http://schemas.openxmlformats.org/drawingml/2006/main" w="0">
            <a:noFill/>
          </a:ln>
        </p:spPr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F6FC1DF-F117-46EE-B390-B5E69517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" y="1000125"/>
            <a:ext cx="18859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3C2A1A"/>
                </a:solidFill>
                <a:latin typeface="Nunito Sans"/>
                <a:ea typeface="Nunito Sans"/>
                <a:cs typeface="Nunito Sans"/>
              </a:defRPr>
            </a:pPr>
            <a:r>
              <a:rPr sz="698" b="0">
                <a:solidFill>
                  <a:srgbClr val="3C2A1A"/>
                </a:solidFill>
                <a:latin typeface="Nunito Sans"/>
                <a:ea typeface="Nunito Sans"/>
                <a:cs typeface="Nunito Sans"/>
              </a:rPr>
              <a:t>Hortalizas frescas y de temporada.</a:t>
            </a:r>
          </a:p>
        </p:txBody>
      </p:sp>
      <p:sp>
        <p:nvSpPr>
          <p:cNvPr id="8" name="proof">
            <a:extLst xmlns:a="http://schemas.openxmlformats.org/drawingml/2006/main">
              <a:ext uri="{FF2B5EF4-FFF2-40B4-BE49-F238E27FC236}">
                <a16:creationId xmlns:a16="http://schemas.microsoft.com/office/drawing/2014/main" id="{47E8DA5E-6544-452A-9A83-AEA54D1CA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" y="1238250"/>
            <a:ext cx="1857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60" b="1">
                <a:solidFill>
                  <a:srgbClr val="76685B"/>
                </a:solidFill>
                <a:latin typeface="Nunito Sans"/>
                <a:ea typeface="Nunito Sans"/>
                <a:cs typeface="Nunito Sans"/>
              </a:defRPr>
            </a:pPr>
            <a:r>
              <a:rPr sz="660" b="1">
                <a:solidFill>
                  <a:srgbClr val="76685B"/>
                </a:solidFill>
                <a:latin typeface="Nunito Sans"/>
                <a:ea typeface="Nunito Sans"/>
                <a:cs typeface="Nunito Sans"/>
              </a:rPr>
              <a:t>Agricultura regenerativa</a:t>
            </a:r>
          </a:p>
          <a:p xmlns:a="http://schemas.openxmlformats.org/drawingml/2006/main">
            <a:pPr algn="l">
              <a:defRPr sz="660" b="1">
                <a:solidFill>
                  <a:srgbClr val="76685B"/>
                </a:solidFill>
                <a:latin typeface="Nunito Sans"/>
                <a:ea typeface="Nunito Sans"/>
                <a:cs typeface="Nunito Sans"/>
              </a:defRPr>
            </a:pPr>
            <a:r>
              <a:rPr sz="660" b="1">
                <a:solidFill>
                  <a:srgbClr val="76685B"/>
                </a:solidFill>
                <a:latin typeface="Nunito Sans"/>
                <a:ea typeface="Nunito Sans"/>
                <a:cs typeface="Nunito Sans"/>
              </a:rPr>
              <a:t>Sin químicos de síntesis</a:t>
            </a:r>
          </a:p>
        </p:txBody>
      </p:sp>
      <p:sp>
        <p:nvSpPr>
          <p:cNvPr id="9" name="line">
            <a:extLst xmlns:a="http://schemas.openxmlformats.org/drawingml/2006/main">
              <a:ext uri="{FF2B5EF4-FFF2-40B4-BE49-F238E27FC236}">
                <a16:creationId xmlns:a16="http://schemas.microsoft.com/office/drawing/2014/main" id="{5661B277-B500-4309-B428-602A3E44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" y="1552575"/>
            <a:ext cx="1809750" cy="4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4"/>
          </a:solidFill>
          <a:ln xmlns:a="http://schemas.openxmlformats.org/drawingml/2006/main" w="0">
            <a:noFill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59285582e74f4d"/>
          <a:stretch xmlns:a="http://schemas.openxmlformats.org/drawingml/2006/main"/>
        </p:blipFill>
        <p:spPr>
          <a:xfrm xmlns:a="http://schemas.openxmlformats.org/drawingml/2006/main">
            <a:off x="147455" y="1609725"/>
            <a:ext cx="1362439" cy="304800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d4202f6f39433b">
            <a:extLst>
              <a:ext uri="{96DAC541-7B7A-43D3-8B79-37D633B846F1}">
                <asvg:svgBlip xmlns:asvg="http://schemas.microsoft.com/office/drawing/2016/SVG/main" r:embed="R0d2ffa902f03447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2333625" y="123825"/>
            <a:ext cx="695325" cy="781050"/>
          </a:xfrm>
          <a:prstGeom xmlns:a="http://schemas.openxmlformats.org/drawingml/2006/main" prst="rect">
            <a:avLst/>
          </a:prstGeom>
        </p:spPr>
      </p:pic>
      <p:sp>
        <p:nvSpPr>
          <p:cNvPr id="12" name="veil">
            <a:extLst xmlns:a="http://schemas.openxmlformats.org/drawingml/2006/main">
              <a:ext uri="{FF2B5EF4-FFF2-40B4-BE49-F238E27FC236}">
                <a16:creationId xmlns:a16="http://schemas.microsoft.com/office/drawing/2014/main" id="{6A9B42D4-6A99-4319-94D6-470477E80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7150"/>
            <a:ext cx="9429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F28">
              <a:alpha val="89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contact-label">
            <a:extLst xmlns:a="http://schemas.openxmlformats.org/drawingml/2006/main">
              <a:ext uri="{FF2B5EF4-FFF2-40B4-BE49-F238E27FC236}">
                <a16:creationId xmlns:a16="http://schemas.microsoft.com/office/drawing/2014/main" id="{AEE85AFB-2C82-459F-8078-60EFEA4A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028700"/>
            <a:ext cx="9334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533" b="1">
                <a:solidFill>
                  <a:srgbClr val="D4A843"/>
                </a:solidFill>
                <a:latin typeface="Nunito Sans"/>
                <a:ea typeface="Nunito Sans"/>
                <a:cs typeface="Nunito Sans"/>
              </a:defRPr>
            </a:pPr>
            <a:r>
              <a:rPr sz="533" b="1">
                <a:solidFill>
                  <a:srgbClr val="D4A843"/>
                </a:solidFill>
                <a:latin typeface="Nunito Sans"/>
                <a:ea typeface="Nunito Sans"/>
                <a:cs typeface="Nunito Sans"/>
              </a:rPr>
              <a:t>CONTACTO DIRECTO</a:t>
            </a:r>
          </a:p>
        </p:txBody>
      </p:sp>
      <p:sp>
        <p:nvSpPr>
          <p:cNvPr id="14" name="phone">
            <a:extLst xmlns:a="http://schemas.openxmlformats.org/drawingml/2006/main">
              <a:ext uri="{FF2B5EF4-FFF2-40B4-BE49-F238E27FC236}">
                <a16:creationId xmlns:a16="http://schemas.microsoft.com/office/drawing/2014/main" id="{77F0F7E5-34BF-4809-9C95-EDEAED3D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200150"/>
            <a:ext cx="9429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28" b="1">
                <a:solidFill>
                  <a:srgbClr val="FFFFFF"/>
                </a:solidFill>
                <a:latin typeface="Nunito Sans"/>
                <a:ea typeface="Nunito Sans"/>
                <a:cs typeface="Nunito Sans"/>
              </a:defRPr>
            </a:pPr>
            <a:r>
              <a:rPr sz="1028" b="1">
                <a:solidFill>
                  <a:srgbClr val="FFFFFF"/>
                </a:solidFill>
                <a:latin typeface="Nunito Sans"/>
                <a:ea typeface="Nunito Sans"/>
                <a:cs typeface="Nunito Sans"/>
              </a:rPr>
              <a:t>656 778 779</a:t>
            </a:r>
          </a:p>
        </p:txBody>
      </p:sp>
      <p:sp>
        <p:nvSpPr>
          <p:cNvPr id="15" name="signature">
            <a:extLst xmlns:a="http://schemas.openxmlformats.org/drawingml/2006/main">
              <a:ext uri="{FF2B5EF4-FFF2-40B4-BE49-F238E27FC236}">
                <a16:creationId xmlns:a16="http://schemas.microsoft.com/office/drawing/2014/main" id="{473FC798-C34C-48F1-9282-D08FD54E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400175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4A843"/>
                </a:solidFill>
                <a:latin typeface="Caveat"/>
                <a:ea typeface="Caveat"/>
                <a:cs typeface="Caveat"/>
              </a:defRPr>
            </a:pPr>
            <a:r>
              <a:rPr sz="1575" b="0">
                <a:solidFill>
                  <a:srgbClr val="D4A843"/>
                </a:solidFill>
                <a:latin typeface="Caveat"/>
                <a:ea typeface="Caveat"/>
                <a:cs typeface="Caveat"/>
              </a:rPr>
              <a:t>Mar</a:t>
            </a:r>
          </a:p>
        </p:txBody>
      </p:sp>
      <p:sp>
        <p:nvSpPr>
          <p:cNvPr id="16" name="contact-line">
            <a:extLst xmlns:a="http://schemas.openxmlformats.org/drawingml/2006/main">
              <a:ext uri="{FF2B5EF4-FFF2-40B4-BE49-F238E27FC236}">
                <a16:creationId xmlns:a16="http://schemas.microsoft.com/office/drawing/2014/main" id="{531C17AB-8512-49FB-B93D-7E3EE861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666875"/>
            <a:ext cx="828675" cy="4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15F"/>
          </a:solidFill>
          <a:ln xmlns:a="http://schemas.openxmlformats.org/drawingml/2006/main" w="0">
            <a:noFill/>
          </a:ln>
        </p:spPr>
      </p:sp>
      <p:sp>
        <p:nvSpPr>
          <p:cNvPr id="17" name="contact-note">
            <a:extLst xmlns:a="http://schemas.openxmlformats.org/drawingml/2006/main">
              <a:ext uri="{FF2B5EF4-FFF2-40B4-BE49-F238E27FC236}">
                <a16:creationId xmlns:a16="http://schemas.microsoft.com/office/drawing/2014/main" id="{216B49D9-522A-48EA-9F3E-511DCCB62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743075"/>
            <a:ext cx="904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15" b="0">
                <a:solidFill>
                  <a:srgbClr val="F7F3EB"/>
                </a:solidFill>
                <a:latin typeface="Nunito Sans"/>
                <a:ea typeface="Nunito Sans"/>
                <a:cs typeface="Nunito Sans"/>
              </a:defRPr>
            </a:pPr>
            <a:r>
              <a:rPr sz="615" b="0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Pedidos y consultas</a:t>
            </a:r>
          </a:p>
          <a:p xmlns:a="http://schemas.openxmlformats.org/drawingml/2006/main">
            <a:pPr algn="l">
              <a:defRPr sz="615" b="0">
                <a:solidFill>
                  <a:srgbClr val="F7F3EB"/>
                </a:solidFill>
                <a:latin typeface="Nunito Sans"/>
                <a:ea typeface="Nunito Sans"/>
                <a:cs typeface="Nunito Sans"/>
              </a:defRPr>
            </a:pPr>
            <a:r>
              <a:rPr sz="615" b="0">
                <a:solidFill>
                  <a:srgbClr val="F7F3EB"/>
                </a:solidFill>
                <a:latin typeface="Nunito Sans"/>
                <a:ea typeface="Nunito Sans"/>
                <a:cs typeface="Nunito Sans"/>
              </a:rPr>
              <a:t>por teléfono.</a:t>
            </a:r>
          </a:p>
        </p:txBody>
      </p:sp>
    </p:spTree>
    <p:extLst>
      <p:ext uri="{BB962C8B-B14F-4D97-AF65-F5344CB8AC3E}">
        <p14:creationId xmlns:p14="http://schemas.microsoft.com/office/powerpoint/2010/main" val="4827811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2026-09-08T08:44:48.6490000Z</dcterms:created>
  <dcterms:modified xsi:type="dcterms:W3CDTF">2026-09-08T08:44:48.6500000Z</dcterms:modified>
</coreProperties>
</file>